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0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49508-F55B-4568-917B-D364483BBE28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03A46-0672-43A6-849A-91DC66AB2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10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03A46-0672-43A6-849A-91DC66AB24C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730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03A46-0672-43A6-849A-91DC66AB24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77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03A46-0672-43A6-849A-91DC66AB24C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729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03A46-0672-43A6-849A-91DC66AB24C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698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03A46-0672-43A6-849A-91DC66AB24C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089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03A46-0672-43A6-849A-91DC66AB24C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15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03A46-0672-43A6-849A-91DC66AB24C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110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03A46-0672-43A6-849A-91DC66AB24C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53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03A46-0672-43A6-849A-91DC66AB24C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762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03A46-0672-43A6-849A-91DC66AB24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43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03A46-0672-43A6-849A-91DC66AB24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55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03A46-0672-43A6-849A-91DC66AB24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804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03A46-0672-43A6-849A-91DC66AB24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09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03A46-0672-43A6-849A-91DC66AB24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6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C0B7-33B6-4031-9AD7-64B42EC09E12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53603F8-2562-4B90-8ED8-1C3A9E538CF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C0B7-33B6-4031-9AD7-64B42EC09E12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3F8-2562-4B90-8ED8-1C3A9E538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C0B7-33B6-4031-9AD7-64B42EC09E12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3F8-2562-4B90-8ED8-1C3A9E538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C0B7-33B6-4031-9AD7-64B42EC09E12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3F8-2562-4B90-8ED8-1C3A9E538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C0B7-33B6-4031-9AD7-64B42EC09E12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3F8-2562-4B90-8ED8-1C3A9E538CF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C0B7-33B6-4031-9AD7-64B42EC09E12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3F8-2562-4B90-8ED8-1C3A9E538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C0B7-33B6-4031-9AD7-64B42EC09E12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3F8-2562-4B90-8ED8-1C3A9E538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C0B7-33B6-4031-9AD7-64B42EC09E12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3F8-2562-4B90-8ED8-1C3A9E538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C0B7-33B6-4031-9AD7-64B42EC09E12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3F8-2562-4B90-8ED8-1C3A9E538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C0B7-33B6-4031-9AD7-64B42EC09E12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3F8-2562-4B90-8ED8-1C3A9E538C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C0B7-33B6-4031-9AD7-64B42EC09E12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3F8-2562-4B90-8ED8-1C3A9E538CF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E2DC0B7-33B6-4031-9AD7-64B42EC09E12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53603F8-2562-4B90-8ED8-1C3A9E538C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_KCnRC8KK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Jdelangelo@fedcap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mQ-PA8XCs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Building Career </a:t>
            </a:r>
            <a:r>
              <a:rPr lang="en-US" dirty="0" smtClean="0"/>
              <a:t>Paths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Job Coaching in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31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Sector-Based Approached to </a:t>
            </a:r>
            <a:r>
              <a:rPr lang="en-US" dirty="0" err="1" smtClean="0"/>
              <a:t>BuilDing</a:t>
            </a:r>
            <a:r>
              <a:rPr lang="en-US" dirty="0" smtClean="0"/>
              <a:t> </a:t>
            </a:r>
            <a:r>
              <a:rPr lang="en-US" dirty="0" smtClean="0"/>
              <a:t>Career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 Coach role: </a:t>
            </a:r>
            <a:endParaRPr lang="en-US" dirty="0" smtClean="0"/>
          </a:p>
          <a:p>
            <a:pPr lvl="1"/>
            <a:r>
              <a:rPr lang="en-US" dirty="0" smtClean="0"/>
              <a:t>Primary </a:t>
            </a:r>
            <a:r>
              <a:rPr lang="en-US" dirty="0"/>
              <a:t>C</a:t>
            </a:r>
            <a:r>
              <a:rPr lang="en-US" dirty="0" smtClean="0"/>
              <a:t>ontact </a:t>
            </a:r>
            <a:r>
              <a:rPr lang="en-US" dirty="0" smtClean="0"/>
              <a:t>&amp; </a:t>
            </a:r>
            <a:r>
              <a:rPr lang="en-US" dirty="0" smtClean="0"/>
              <a:t>Support </a:t>
            </a:r>
            <a:r>
              <a:rPr lang="en-US" dirty="0" smtClean="0"/>
              <a:t>for Business</a:t>
            </a:r>
          </a:p>
          <a:p>
            <a:r>
              <a:rPr lang="en-US" dirty="0" smtClean="0"/>
              <a:t>Build a personal profile with </a:t>
            </a:r>
            <a:r>
              <a:rPr lang="en-US" dirty="0" smtClean="0"/>
              <a:t>individual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howing </a:t>
            </a:r>
            <a:r>
              <a:rPr lang="en-US" dirty="0" smtClean="0"/>
              <a:t>preferences, strengths, skills, </a:t>
            </a:r>
            <a:r>
              <a:rPr lang="en-US" dirty="0" smtClean="0"/>
              <a:t> and assets</a:t>
            </a:r>
          </a:p>
          <a:p>
            <a:pPr lvl="1"/>
            <a:r>
              <a:rPr lang="en-US" dirty="0" smtClean="0"/>
              <a:t>Tailor </a:t>
            </a:r>
            <a:r>
              <a:rPr lang="en-US" dirty="0" smtClean="0"/>
              <a:t>training to meet business needs, bottom line &amp; culture </a:t>
            </a:r>
          </a:p>
          <a:p>
            <a:r>
              <a:rPr lang="en-US" dirty="0" smtClean="0"/>
              <a:t>Look for </a:t>
            </a:r>
            <a:r>
              <a:rPr lang="en-US" dirty="0" smtClean="0"/>
              <a:t>Opportunities </a:t>
            </a:r>
            <a:r>
              <a:rPr lang="en-US" dirty="0" smtClean="0"/>
              <a:t>to </a:t>
            </a:r>
            <a:r>
              <a:rPr lang="en-US" dirty="0" smtClean="0"/>
              <a:t>Create </a:t>
            </a:r>
            <a:r>
              <a:rPr lang="en-US" dirty="0" smtClean="0"/>
              <a:t>A</a:t>
            </a:r>
            <a:r>
              <a:rPr lang="en-US" dirty="0" smtClean="0"/>
              <a:t>dvancement</a:t>
            </a:r>
          </a:p>
          <a:p>
            <a:endParaRPr lang="en-US" dirty="0"/>
          </a:p>
          <a:p>
            <a:r>
              <a:rPr lang="en-US" dirty="0" smtClean="0"/>
              <a:t> Present </a:t>
            </a:r>
            <a:r>
              <a:rPr lang="en-US" dirty="0"/>
              <a:t>I</a:t>
            </a:r>
            <a:r>
              <a:rPr lang="en-US" dirty="0" smtClean="0"/>
              <a:t>ndividual </a:t>
            </a:r>
            <a:r>
              <a:rPr lang="en-US" dirty="0" smtClean="0"/>
              <a:t>&amp; </a:t>
            </a:r>
            <a:r>
              <a:rPr lang="en-US" dirty="0" smtClean="0"/>
              <a:t>Opportunity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191000" y="4299857"/>
            <a:ext cx="48463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long term Partnerships with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Job </a:t>
            </a:r>
            <a:r>
              <a:rPr lang="en-US" dirty="0" smtClean="0"/>
              <a:t>Coach: </a:t>
            </a:r>
          </a:p>
          <a:p>
            <a:pPr lvl="1"/>
            <a:r>
              <a:rPr lang="en-US" dirty="0" smtClean="0"/>
              <a:t>Understand </a:t>
            </a:r>
            <a:r>
              <a:rPr lang="en-US" dirty="0"/>
              <a:t>B</a:t>
            </a:r>
            <a:r>
              <a:rPr lang="en-US" dirty="0" smtClean="0"/>
              <a:t>usiness Needs </a:t>
            </a:r>
            <a:r>
              <a:rPr lang="en-US" dirty="0" smtClean="0"/>
              <a:t>&amp; </a:t>
            </a:r>
            <a:r>
              <a:rPr lang="en-US" dirty="0" smtClean="0"/>
              <a:t>Organizational Culture</a:t>
            </a:r>
            <a:endParaRPr lang="en-US" dirty="0" smtClean="0"/>
          </a:p>
          <a:p>
            <a:pPr lvl="1"/>
            <a:r>
              <a:rPr lang="en-US" dirty="0" smtClean="0"/>
              <a:t>Provide </a:t>
            </a:r>
            <a:r>
              <a:rPr lang="en-US" dirty="0" smtClean="0"/>
              <a:t>Exceptional </a:t>
            </a:r>
            <a:r>
              <a:rPr lang="en-US" dirty="0"/>
              <a:t>C</a:t>
            </a:r>
            <a:r>
              <a:rPr lang="en-US" dirty="0" smtClean="0"/>
              <a:t>ustomer </a:t>
            </a:r>
            <a:r>
              <a:rPr lang="en-US" dirty="0"/>
              <a:t>S</a:t>
            </a:r>
            <a:r>
              <a:rPr lang="en-US" dirty="0" smtClean="0"/>
              <a:t>ervice </a:t>
            </a:r>
            <a:r>
              <a:rPr lang="en-US" dirty="0" smtClean="0"/>
              <a:t>&amp; </a:t>
            </a:r>
            <a:r>
              <a:rPr lang="en-US" dirty="0" smtClean="0"/>
              <a:t>Responsive </a:t>
            </a:r>
            <a:r>
              <a:rPr lang="en-US" dirty="0"/>
              <a:t>F</a:t>
            </a:r>
            <a:r>
              <a:rPr lang="en-US" dirty="0" smtClean="0"/>
              <a:t>ollow </a:t>
            </a:r>
            <a:r>
              <a:rPr lang="en-US" dirty="0"/>
              <a:t>U</a:t>
            </a:r>
            <a:r>
              <a:rPr lang="en-US" dirty="0" smtClean="0"/>
              <a:t>p</a:t>
            </a:r>
            <a:endParaRPr lang="en-US" dirty="0" smtClean="0"/>
          </a:p>
          <a:p>
            <a:pPr lvl="1"/>
            <a:r>
              <a:rPr lang="en-US" dirty="0" smtClean="0"/>
              <a:t>Frequent &amp; </a:t>
            </a:r>
            <a:r>
              <a:rPr lang="en-US" dirty="0" smtClean="0"/>
              <a:t>Consistent Communication </a:t>
            </a:r>
            <a:r>
              <a:rPr lang="en-US" dirty="0" smtClean="0"/>
              <a:t>with </a:t>
            </a:r>
            <a:r>
              <a:rPr lang="en-US" dirty="0" smtClean="0"/>
              <a:t>Employer </a:t>
            </a:r>
            <a:r>
              <a:rPr lang="en-US" dirty="0" smtClean="0"/>
              <a:t>to </a:t>
            </a:r>
            <a:r>
              <a:rPr lang="en-US" dirty="0" smtClean="0"/>
              <a:t>Address </a:t>
            </a:r>
            <a:r>
              <a:rPr lang="en-US" dirty="0"/>
              <a:t>C</a:t>
            </a:r>
            <a:r>
              <a:rPr lang="en-US" dirty="0" smtClean="0"/>
              <a:t>oncerns </a:t>
            </a:r>
            <a:r>
              <a:rPr lang="en-US" dirty="0" smtClean="0"/>
              <a:t>&amp; </a:t>
            </a:r>
            <a:r>
              <a:rPr lang="en-US" dirty="0" smtClean="0"/>
              <a:t>Recognize </a:t>
            </a:r>
            <a:r>
              <a:rPr lang="en-US" dirty="0"/>
              <a:t>I</a:t>
            </a:r>
            <a:r>
              <a:rPr lang="en-US" dirty="0" smtClean="0"/>
              <a:t>mprovements </a:t>
            </a:r>
            <a:endParaRPr lang="en-US" dirty="0" smtClean="0"/>
          </a:p>
          <a:p>
            <a:pPr lvl="1"/>
            <a:endParaRPr lang="en-US" dirty="0" smtClean="0"/>
          </a:p>
          <a:p>
            <a:pPr marL="411480" lvl="1" indent="0">
              <a:buNone/>
            </a:pPr>
            <a:r>
              <a:rPr lang="en-US" b="1" dirty="0" smtClean="0"/>
              <a:t>Ultimate </a:t>
            </a:r>
            <a:r>
              <a:rPr lang="en-US" b="1" dirty="0" smtClean="0"/>
              <a:t>Goal: </a:t>
            </a:r>
            <a:r>
              <a:rPr lang="en-US" dirty="0" smtClean="0"/>
              <a:t>For Business to look at service providers as </a:t>
            </a:r>
            <a:r>
              <a:rPr lang="en-US" dirty="0" smtClean="0"/>
              <a:t>a “Staffing </a:t>
            </a:r>
            <a:r>
              <a:rPr lang="en-US" dirty="0" smtClean="0"/>
              <a:t>Source” for multiple positions within their </a:t>
            </a:r>
            <a:r>
              <a:rPr lang="en-US" dirty="0" smtClean="0"/>
              <a:t>organization.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17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Long term Partnerships with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>
                <a:hlinkClick r:id="rId3"/>
              </a:rPr>
              <a:t>Hiring More People with Disabilities is Good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new report from the National Governor's Association says states should do more to employ the 54 million Americans living with a disability, among whom only 20 percent are currently employed or looking for a job. </a:t>
            </a:r>
            <a:r>
              <a:rPr lang="en-US" dirty="0" smtClean="0"/>
              <a:t>Delaware </a:t>
            </a:r>
            <a:r>
              <a:rPr lang="en-US" dirty="0"/>
              <a:t>Gov. Jack Markell </a:t>
            </a:r>
            <a:r>
              <a:rPr lang="en-US" dirty="0" smtClean="0"/>
              <a:t>is interviewed about </a:t>
            </a:r>
            <a:r>
              <a:rPr lang="en-US" dirty="0"/>
              <a:t>his push to boost accessibility to the labor </a:t>
            </a:r>
            <a:r>
              <a:rPr lang="en-US" dirty="0" smtClean="0"/>
              <a:t>market in this video.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04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P</a:t>
            </a:r>
            <a:r>
              <a:rPr lang="en-US" dirty="0" smtClean="0"/>
              <a:t>eople Say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“My disability doesn’t define me, it is a part of me.” – Christine Battista 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What Employers Say</a:t>
            </a:r>
            <a:r>
              <a:rPr lang="en-US" dirty="0" smtClean="0"/>
              <a:t>:</a:t>
            </a:r>
          </a:p>
          <a:p>
            <a:pPr lvl="1" indent="-342900"/>
            <a:r>
              <a:rPr lang="en-US" dirty="0" smtClean="0"/>
              <a:t>“</a:t>
            </a:r>
            <a:r>
              <a:rPr lang="en-US" dirty="0" smtClean="0"/>
              <a:t>Don’t approach employers with charitable appeal. In the end, what we need are people who can do the </a:t>
            </a:r>
            <a:r>
              <a:rPr lang="en-US" dirty="0" smtClean="0"/>
              <a:t>job.”          </a:t>
            </a:r>
            <a:r>
              <a:rPr lang="en-US" dirty="0" smtClean="0"/>
              <a:t>Shelly </a:t>
            </a:r>
            <a:r>
              <a:rPr lang="en-US" dirty="0" smtClean="0"/>
              <a:t>Ginenthal- Former </a:t>
            </a:r>
            <a:r>
              <a:rPr lang="en-US" dirty="0" smtClean="0"/>
              <a:t>VP of HR @ Macworld Magazine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72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</a:t>
            </a:r>
            <a:r>
              <a:rPr lang="en-US" dirty="0" smtClean="0"/>
              <a:t>Stories!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Christina B</a:t>
            </a:r>
            <a:endParaRPr lang="en-US" dirty="0" smtClean="0"/>
          </a:p>
          <a:p>
            <a:r>
              <a:rPr lang="en-US" dirty="0" smtClean="0"/>
              <a:t>Tanya 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57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Contact us!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Joanne DelAngelo </a:t>
            </a:r>
          </a:p>
          <a:p>
            <a:pPr marL="114300" indent="0" algn="ctr">
              <a:buNone/>
            </a:pPr>
            <a:r>
              <a:rPr lang="en-US" dirty="0" smtClean="0"/>
              <a:t>Director, Community Based Training </a:t>
            </a:r>
          </a:p>
          <a:p>
            <a:pPr marL="114300" indent="0" algn="ctr">
              <a:buNone/>
            </a:pPr>
            <a:r>
              <a:rPr lang="en-US" dirty="0" smtClean="0">
                <a:hlinkClick r:id="rId2"/>
              </a:rPr>
              <a:t>Jdelangelo@fedcap.org</a:t>
            </a:r>
            <a:r>
              <a:rPr lang="en-US" dirty="0" smtClean="0"/>
              <a:t> </a:t>
            </a:r>
          </a:p>
          <a:p>
            <a:pPr marL="114300" indent="0" algn="ctr">
              <a:buNone/>
            </a:pPr>
            <a:r>
              <a:rPr lang="en-US" dirty="0" smtClean="0"/>
              <a:t>401.283.1110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4724400"/>
            <a:ext cx="2129553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8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Job Makes A </a:t>
            </a:r>
            <a:r>
              <a:rPr lang="en-US" dirty="0" smtClean="0"/>
              <a:t>Difference…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Rhode Islanders Perspective</a:t>
            </a:r>
          </a:p>
          <a:p>
            <a:endParaRPr lang="en-US" dirty="0"/>
          </a:p>
          <a:p>
            <a:r>
              <a:rPr lang="en-US" b="1" dirty="0" smtClean="0">
                <a:hlinkClick r:id="rId3"/>
              </a:rPr>
              <a:t>Employment Can WORK For You! </a:t>
            </a:r>
            <a:r>
              <a:rPr lang="en-US" b="1" dirty="0" smtClean="0"/>
              <a:t> </a:t>
            </a:r>
          </a:p>
          <a:p>
            <a:pPr lvl="1"/>
            <a:r>
              <a:rPr lang="en-US" dirty="0"/>
              <a:t>A documentary produced for Rhodes To Independence (RTI) and Rhode Island Developmental Disability Council (RIDDC) about people with disabilities in the workplace.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324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a Career Path to </a:t>
            </a:r>
            <a:r>
              <a:rPr lang="en-US" dirty="0" smtClean="0"/>
              <a:t>Integrated </a:t>
            </a:r>
            <a:r>
              <a:rPr lang="en-US" dirty="0" smtClean="0"/>
              <a:t>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</a:t>
            </a:r>
          </a:p>
          <a:p>
            <a:pPr lvl="1"/>
            <a:r>
              <a:rPr lang="en-US" dirty="0" smtClean="0"/>
              <a:t>Teach Self-advocacy</a:t>
            </a:r>
          </a:p>
          <a:p>
            <a:pPr lvl="1"/>
            <a:r>
              <a:rPr lang="en-US" dirty="0" smtClean="0"/>
              <a:t>Self </a:t>
            </a:r>
            <a:r>
              <a:rPr lang="en-US" dirty="0"/>
              <a:t>D</a:t>
            </a:r>
            <a:r>
              <a:rPr lang="en-US" dirty="0" smtClean="0"/>
              <a:t>etermination</a:t>
            </a:r>
            <a:endParaRPr lang="en-US" dirty="0" smtClean="0"/>
          </a:p>
          <a:p>
            <a:r>
              <a:rPr lang="en-US" dirty="0" smtClean="0"/>
              <a:t>Family: </a:t>
            </a:r>
            <a:endParaRPr lang="en-US" dirty="0" smtClean="0"/>
          </a:p>
          <a:p>
            <a:pPr lvl="1"/>
            <a:r>
              <a:rPr lang="en-US" dirty="0" smtClean="0"/>
              <a:t>Family </a:t>
            </a:r>
            <a:r>
              <a:rPr lang="en-US" dirty="0" smtClean="0"/>
              <a:t>participation in </a:t>
            </a:r>
            <a:r>
              <a:rPr lang="en-US" dirty="0" smtClean="0"/>
              <a:t>integrated </a:t>
            </a:r>
            <a:r>
              <a:rPr lang="en-US" dirty="0" smtClean="0"/>
              <a:t>day activities &amp; employment </a:t>
            </a:r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Family </a:t>
            </a:r>
            <a:r>
              <a:rPr lang="en-US" dirty="0" smtClean="0"/>
              <a:t>to </a:t>
            </a:r>
            <a:r>
              <a:rPr lang="en-US" dirty="0" smtClean="0"/>
              <a:t>Family </a:t>
            </a:r>
            <a:r>
              <a:rPr lang="en-US" dirty="0"/>
              <a:t>S</a:t>
            </a:r>
            <a:r>
              <a:rPr lang="en-US" dirty="0" smtClean="0"/>
              <a:t>upport </a:t>
            </a:r>
            <a:r>
              <a:rPr lang="en-US" dirty="0"/>
              <a:t>G</a:t>
            </a:r>
            <a:r>
              <a:rPr lang="en-US" dirty="0" smtClean="0"/>
              <a:t>roups</a:t>
            </a:r>
          </a:p>
          <a:p>
            <a:pPr lvl="1"/>
            <a:r>
              <a:rPr lang="en-US" dirty="0" smtClean="0"/>
              <a:t>Benefits </a:t>
            </a:r>
            <a:r>
              <a:rPr lang="en-US" dirty="0"/>
              <a:t>P</a:t>
            </a:r>
            <a:r>
              <a:rPr lang="en-US" dirty="0" smtClean="0"/>
              <a:t>lanning</a:t>
            </a:r>
            <a:endParaRPr lang="en-US" dirty="0" smtClean="0"/>
          </a:p>
          <a:p>
            <a:r>
              <a:rPr lang="en-US" dirty="0" smtClean="0"/>
              <a:t>Career </a:t>
            </a:r>
            <a:r>
              <a:rPr lang="en-US" dirty="0" smtClean="0"/>
              <a:t>Planning     Active Exploration</a:t>
            </a:r>
          </a:p>
          <a:p>
            <a:pPr lvl="1"/>
            <a:r>
              <a:rPr lang="en-US" dirty="0" smtClean="0"/>
              <a:t>Connect </a:t>
            </a:r>
            <a:r>
              <a:rPr lang="en-US" dirty="0" smtClean="0"/>
              <a:t>2 Careers, State Opportunity Job Board (CEA</a:t>
            </a:r>
            <a:r>
              <a:rPr lang="en-US" dirty="0" smtClean="0"/>
              <a:t>), Job </a:t>
            </a:r>
            <a:r>
              <a:rPr lang="en-US" dirty="0" smtClean="0"/>
              <a:t>Search (O*Net, DLT)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385456" y="4876800"/>
            <a:ext cx="272143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36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a Career Path to </a:t>
            </a:r>
            <a:r>
              <a:rPr lang="en-US" dirty="0" smtClean="0"/>
              <a:t>Integrated </a:t>
            </a:r>
            <a:r>
              <a:rPr lang="en-US" dirty="0" smtClean="0"/>
              <a:t>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Work Readiness Tools &amp; Strategies: </a:t>
            </a:r>
            <a:endParaRPr lang="en-US" dirty="0" smtClean="0"/>
          </a:p>
          <a:p>
            <a:pPr lvl="1" indent="-342900"/>
            <a:r>
              <a:rPr lang="en-US" dirty="0" smtClean="0"/>
              <a:t>Functional </a:t>
            </a:r>
            <a:r>
              <a:rPr lang="en-US" dirty="0" smtClean="0"/>
              <a:t>Capacity Assessment, Get </a:t>
            </a:r>
            <a:r>
              <a:rPr lang="en-US" dirty="0" smtClean="0"/>
              <a:t>Ready™!(Fedcap)</a:t>
            </a:r>
          </a:p>
          <a:p>
            <a:pPr lvl="1" indent="-342900"/>
            <a:endParaRPr lang="en-US" dirty="0"/>
          </a:p>
          <a:p>
            <a:pPr marL="0" indent="0">
              <a:buNone/>
            </a:pPr>
            <a:r>
              <a:rPr lang="en-US" dirty="0" smtClean="0"/>
              <a:t>Business</a:t>
            </a:r>
            <a:r>
              <a:rPr lang="en-US" dirty="0" smtClean="0"/>
              <a:t>: </a:t>
            </a:r>
            <a:endParaRPr lang="en-US" dirty="0" smtClean="0"/>
          </a:p>
          <a:p>
            <a:pPr lvl="1" indent="-342900"/>
            <a:r>
              <a:rPr lang="en-US" dirty="0" smtClean="0"/>
              <a:t>Business </a:t>
            </a:r>
            <a:r>
              <a:rPr lang="en-US" dirty="0" smtClean="0"/>
              <a:t>Expectations/Industry Standards: </a:t>
            </a:r>
            <a:endParaRPr lang="en-US" dirty="0" smtClean="0"/>
          </a:p>
          <a:p>
            <a:pPr lvl="2" indent="-342900"/>
            <a:r>
              <a:rPr lang="en-US" dirty="0" smtClean="0"/>
              <a:t>Understanding </a:t>
            </a:r>
            <a:r>
              <a:rPr lang="en-US" dirty="0"/>
              <a:t>E</a:t>
            </a:r>
            <a:r>
              <a:rPr lang="en-US" dirty="0" smtClean="0"/>
              <a:t>mployment </a:t>
            </a:r>
            <a:r>
              <a:rPr lang="en-US" dirty="0" smtClean="0"/>
              <a:t>E</a:t>
            </a:r>
            <a:r>
              <a:rPr lang="en-US" dirty="0" smtClean="0"/>
              <a:t>nvironment/Business </a:t>
            </a:r>
            <a:r>
              <a:rPr lang="en-US" dirty="0"/>
              <a:t>V</a:t>
            </a:r>
            <a:r>
              <a:rPr lang="en-US" dirty="0" smtClean="0"/>
              <a:t>alues </a:t>
            </a:r>
            <a:r>
              <a:rPr lang="en-US" dirty="0" smtClean="0"/>
              <a:t>&amp; </a:t>
            </a:r>
            <a:r>
              <a:rPr lang="en-US" dirty="0" smtClean="0"/>
              <a:t>Challenges</a:t>
            </a:r>
          </a:p>
          <a:p>
            <a:pPr marL="571500" lvl="2" indent="0">
              <a:buNone/>
            </a:pPr>
            <a:endParaRPr lang="en-US" dirty="0" smtClean="0"/>
          </a:p>
          <a:p>
            <a:r>
              <a:rPr lang="en-US" dirty="0" smtClean="0"/>
              <a:t>Job Analysis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Key </a:t>
            </a:r>
            <a:r>
              <a:rPr lang="en-US" dirty="0"/>
              <a:t>T</a:t>
            </a:r>
            <a:r>
              <a:rPr lang="en-US" dirty="0" smtClean="0"/>
              <a:t>asks </a:t>
            </a:r>
            <a:r>
              <a:rPr lang="en-US" dirty="0" smtClean="0"/>
              <a:t>&amp; </a:t>
            </a:r>
            <a:r>
              <a:rPr lang="en-US" dirty="0" smtClean="0"/>
              <a:t>Responsibilities </a:t>
            </a:r>
            <a:r>
              <a:rPr lang="en-US" dirty="0"/>
              <a:t>B</a:t>
            </a:r>
            <a:r>
              <a:rPr lang="en-US" dirty="0" smtClean="0"/>
              <a:t>ased </a:t>
            </a:r>
            <a:r>
              <a:rPr lang="en-US" dirty="0" smtClean="0"/>
              <a:t>on </a:t>
            </a:r>
            <a:r>
              <a:rPr lang="en-US" dirty="0" smtClean="0"/>
              <a:t>Job </a:t>
            </a:r>
            <a:r>
              <a:rPr lang="en-US" dirty="0"/>
              <a:t>D</a:t>
            </a:r>
            <a:r>
              <a:rPr lang="en-US" dirty="0" smtClean="0"/>
              <a:t>escriptions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02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Everything Is About Work Readiness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Advocacy: </a:t>
            </a:r>
            <a:endParaRPr lang="en-US" dirty="0" smtClean="0"/>
          </a:p>
          <a:p>
            <a:pPr lvl="1"/>
            <a:r>
              <a:rPr lang="en-US" dirty="0" smtClean="0"/>
              <a:t>Leadership </a:t>
            </a:r>
            <a:r>
              <a:rPr lang="en-US" dirty="0" smtClean="0"/>
              <a:t>C</a:t>
            </a:r>
            <a:r>
              <a:rPr lang="en-US" dirty="0" smtClean="0"/>
              <a:t>lasses</a:t>
            </a:r>
          </a:p>
          <a:p>
            <a:pPr lvl="1"/>
            <a:r>
              <a:rPr lang="en-US" dirty="0" smtClean="0"/>
              <a:t>Self Determination Instruction</a:t>
            </a:r>
          </a:p>
          <a:p>
            <a:pPr marL="114300" indent="0">
              <a:buNone/>
            </a:pPr>
            <a:r>
              <a:rPr lang="en-US" dirty="0" smtClean="0"/>
              <a:t>Job </a:t>
            </a:r>
            <a:r>
              <a:rPr lang="en-US" dirty="0" smtClean="0"/>
              <a:t>Clubs: </a:t>
            </a:r>
            <a:endParaRPr lang="en-US" dirty="0" smtClean="0"/>
          </a:p>
          <a:p>
            <a:pPr lvl="1"/>
            <a:r>
              <a:rPr lang="en-US" dirty="0" smtClean="0"/>
              <a:t>Active Teaching </a:t>
            </a:r>
            <a:r>
              <a:rPr lang="en-US" dirty="0" smtClean="0"/>
              <a:t>&amp; </a:t>
            </a:r>
            <a:r>
              <a:rPr lang="en-US" dirty="0" smtClean="0"/>
              <a:t>Learning </a:t>
            </a:r>
            <a:r>
              <a:rPr lang="en-US" dirty="0"/>
              <a:t>E</a:t>
            </a:r>
            <a:r>
              <a:rPr lang="en-US" dirty="0" smtClean="0"/>
              <a:t>nvironments </a:t>
            </a:r>
            <a:r>
              <a:rPr lang="en-US" dirty="0" smtClean="0"/>
              <a:t>to </a:t>
            </a:r>
            <a:r>
              <a:rPr lang="en-US" dirty="0" smtClean="0"/>
              <a:t>Build </a:t>
            </a:r>
            <a:r>
              <a:rPr lang="en-US" dirty="0"/>
              <a:t>W</a:t>
            </a:r>
            <a:r>
              <a:rPr lang="en-US" dirty="0" smtClean="0"/>
              <a:t>ork </a:t>
            </a:r>
            <a:r>
              <a:rPr lang="en-US" dirty="0"/>
              <a:t>R</a:t>
            </a:r>
            <a:r>
              <a:rPr lang="en-US" dirty="0" smtClean="0"/>
              <a:t>eady </a:t>
            </a:r>
            <a:r>
              <a:rPr lang="en-US" dirty="0"/>
              <a:t>I</a:t>
            </a:r>
            <a:r>
              <a:rPr lang="en-US" dirty="0" smtClean="0"/>
              <a:t>ndividuals</a:t>
            </a:r>
            <a:endParaRPr lang="en-US" dirty="0" smtClean="0"/>
          </a:p>
          <a:p>
            <a:pPr lvl="1" indent="-342900"/>
            <a:r>
              <a:rPr lang="en-US" dirty="0" smtClean="0"/>
              <a:t>Teach </a:t>
            </a:r>
            <a:r>
              <a:rPr lang="en-US" dirty="0" smtClean="0"/>
              <a:t>Employability Skills</a:t>
            </a:r>
          </a:p>
          <a:p>
            <a:pPr lvl="1" indent="-342900"/>
            <a:r>
              <a:rPr lang="en-US" dirty="0"/>
              <a:t>P</a:t>
            </a:r>
            <a:r>
              <a:rPr lang="en-US" dirty="0" smtClean="0"/>
              <a:t>ractice </a:t>
            </a:r>
            <a:r>
              <a:rPr lang="en-US" dirty="0"/>
              <a:t>P</a:t>
            </a:r>
            <a:r>
              <a:rPr lang="en-US" dirty="0" smtClean="0"/>
              <a:t>ositive </a:t>
            </a:r>
            <a:r>
              <a:rPr lang="en-US" dirty="0"/>
              <a:t>W</a:t>
            </a:r>
            <a:r>
              <a:rPr lang="en-US" dirty="0" smtClean="0"/>
              <a:t>ork </a:t>
            </a:r>
            <a:r>
              <a:rPr lang="en-US" dirty="0"/>
              <a:t>A</a:t>
            </a:r>
            <a:r>
              <a:rPr lang="en-US" dirty="0" smtClean="0"/>
              <a:t>ttitudes </a:t>
            </a:r>
            <a:r>
              <a:rPr lang="en-US" dirty="0" smtClean="0"/>
              <a:t>&amp; </a:t>
            </a:r>
            <a:r>
              <a:rPr lang="en-US" dirty="0" smtClean="0"/>
              <a:t>Behaviors</a:t>
            </a:r>
          </a:p>
          <a:p>
            <a:pPr lvl="1" indent="-342900"/>
            <a:r>
              <a:rPr lang="en-US" dirty="0"/>
              <a:t>E</a:t>
            </a:r>
            <a:r>
              <a:rPr lang="en-US" dirty="0" smtClean="0"/>
              <a:t>mphasize </a:t>
            </a:r>
            <a:r>
              <a:rPr lang="en-US" dirty="0"/>
              <a:t>P</a:t>
            </a:r>
            <a:r>
              <a:rPr lang="en-US" dirty="0" smtClean="0"/>
              <a:t>roper </a:t>
            </a:r>
            <a:r>
              <a:rPr lang="en-US" dirty="0"/>
              <a:t>A</a:t>
            </a:r>
            <a:r>
              <a:rPr lang="en-US" dirty="0" smtClean="0"/>
              <a:t>ttire &amp; Hygiene</a:t>
            </a:r>
            <a:endParaRPr lang="en-US" dirty="0"/>
          </a:p>
          <a:p>
            <a:pPr lvl="1" indent="-342900"/>
            <a:r>
              <a:rPr lang="en-US" dirty="0" smtClean="0"/>
              <a:t>Develop Resumes</a:t>
            </a:r>
          </a:p>
          <a:p>
            <a:pPr lvl="1" indent="-342900"/>
            <a:r>
              <a:rPr lang="en-US" dirty="0" smtClean="0"/>
              <a:t>Practice </a:t>
            </a:r>
            <a:r>
              <a:rPr lang="en-US" dirty="0"/>
              <a:t>I</a:t>
            </a:r>
            <a:r>
              <a:rPr lang="en-US" dirty="0" smtClean="0"/>
              <a:t>nterview </a:t>
            </a:r>
            <a:r>
              <a:rPr lang="en-US" dirty="0"/>
              <a:t>S</a:t>
            </a:r>
            <a:r>
              <a:rPr lang="en-US" dirty="0" smtClean="0"/>
              <a:t>kills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280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Everything Is About Work Readiness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Learning </a:t>
            </a:r>
            <a:r>
              <a:rPr lang="en-US" dirty="0" smtClean="0"/>
              <a:t>Pods</a:t>
            </a:r>
            <a:r>
              <a:rPr lang="en-US" dirty="0"/>
              <a:t> </a:t>
            </a:r>
            <a:r>
              <a:rPr lang="en-US" dirty="0" smtClean="0"/>
              <a:t>     Advance </a:t>
            </a:r>
            <a:r>
              <a:rPr lang="en-US" dirty="0"/>
              <a:t>W</a:t>
            </a:r>
            <a:r>
              <a:rPr lang="en-US" dirty="0" smtClean="0"/>
              <a:t>ork Readiness:</a:t>
            </a:r>
          </a:p>
          <a:p>
            <a:r>
              <a:rPr lang="en-US" dirty="0" smtClean="0"/>
              <a:t>Use </a:t>
            </a:r>
            <a:r>
              <a:rPr lang="en-US" dirty="0" smtClean="0"/>
              <a:t>kitchen to develop </a:t>
            </a:r>
            <a:r>
              <a:rPr lang="en-US" dirty="0" smtClean="0"/>
              <a:t>culinary </a:t>
            </a:r>
            <a:r>
              <a:rPr lang="en-US" dirty="0" smtClean="0"/>
              <a:t>skills, use front desk to teach customer service skills, use building to teach landscaping/janitorial </a:t>
            </a:r>
            <a:r>
              <a:rPr lang="en-US" dirty="0" smtClean="0"/>
              <a:t>services.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Integrated </a:t>
            </a:r>
            <a:r>
              <a:rPr lang="en-US" dirty="0" smtClean="0"/>
              <a:t>Day Activities: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 smtClean="0"/>
              <a:t>person’s time is structured in the community with the purpose of building their readiness or enhancing functional capacity based on their specific </a:t>
            </a:r>
            <a:r>
              <a:rPr lang="en-US" dirty="0" smtClean="0"/>
              <a:t>needs.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796821"/>
            <a:ext cx="3048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864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Job Makes A </a:t>
            </a:r>
            <a:r>
              <a:rPr lang="en-US" dirty="0" smtClean="0"/>
              <a:t>Difference!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 Recognition Celebrations: </a:t>
            </a:r>
            <a:endParaRPr lang="en-US" dirty="0" smtClean="0"/>
          </a:p>
          <a:p>
            <a:pPr lvl="1"/>
            <a:r>
              <a:rPr lang="en-US" dirty="0" smtClean="0"/>
              <a:t>Acknowledgement </a:t>
            </a:r>
            <a:r>
              <a:rPr lang="en-US" dirty="0" smtClean="0"/>
              <a:t>for obtaining employment, </a:t>
            </a:r>
            <a:r>
              <a:rPr lang="en-US" dirty="0" smtClean="0"/>
              <a:t>involve </a:t>
            </a:r>
            <a:r>
              <a:rPr lang="en-US" dirty="0" smtClean="0"/>
              <a:t>friends &amp; </a:t>
            </a:r>
            <a:r>
              <a:rPr lang="en-US" dirty="0" smtClean="0"/>
              <a:t>family.</a:t>
            </a:r>
            <a:endParaRPr lang="en-US" dirty="0" smtClean="0"/>
          </a:p>
          <a:p>
            <a:r>
              <a:rPr lang="en-US" dirty="0" smtClean="0"/>
              <a:t>Shared learning Activities: </a:t>
            </a:r>
            <a:endParaRPr lang="en-US" dirty="0" smtClean="0"/>
          </a:p>
          <a:p>
            <a:pPr lvl="1"/>
            <a:r>
              <a:rPr lang="en-US" dirty="0" smtClean="0"/>
              <a:t>Monthly </a:t>
            </a:r>
            <a:r>
              <a:rPr lang="en-US" dirty="0" smtClean="0"/>
              <a:t>gathering in the community with individuals who are working, where they can share experiences &amp; learn from one </a:t>
            </a:r>
            <a:r>
              <a:rPr lang="en-US" dirty="0" smtClean="0"/>
              <a:t>another.</a:t>
            </a:r>
            <a:endParaRPr lang="en-US" dirty="0" smtClean="0"/>
          </a:p>
          <a:p>
            <a:r>
              <a:rPr lang="en-US" dirty="0" smtClean="0"/>
              <a:t>Leadership &amp; </a:t>
            </a:r>
            <a:r>
              <a:rPr lang="en-US" dirty="0" smtClean="0"/>
              <a:t>Mentoring</a:t>
            </a:r>
            <a:r>
              <a:rPr lang="en-US" dirty="0" smtClean="0"/>
              <a:t>: </a:t>
            </a:r>
            <a:endParaRPr lang="en-US" dirty="0" smtClean="0"/>
          </a:p>
          <a:p>
            <a:pPr lvl="1"/>
            <a:r>
              <a:rPr lang="en-US" dirty="0" smtClean="0"/>
              <a:t>Create </a:t>
            </a:r>
            <a:r>
              <a:rPr lang="en-US" dirty="0" smtClean="0"/>
              <a:t>opportunity to represent themselves and their employment success. Giving back to the community-speaking at conferences, presenting at schools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6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Opening to “Hired”!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Job Coach </a:t>
            </a:r>
            <a:r>
              <a:rPr lang="en-US" dirty="0" smtClean="0"/>
              <a:t>Role</a:t>
            </a:r>
            <a:r>
              <a:rPr lang="en-US" dirty="0" smtClean="0"/>
              <a:t>: </a:t>
            </a:r>
            <a:endParaRPr lang="en-US" dirty="0" smtClean="0"/>
          </a:p>
          <a:p>
            <a:pPr lvl="1"/>
            <a:r>
              <a:rPr lang="en-US" dirty="0" smtClean="0"/>
              <a:t>Review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day routine-practice to ensure timeliness, reduce </a:t>
            </a:r>
            <a:r>
              <a:rPr lang="en-US" dirty="0" smtClean="0"/>
              <a:t>stress</a:t>
            </a:r>
            <a:endParaRPr lang="en-US" dirty="0" smtClean="0"/>
          </a:p>
          <a:p>
            <a:pPr lvl="1"/>
            <a:r>
              <a:rPr lang="en-US" dirty="0" smtClean="0"/>
              <a:t>Ensure proper clothing/hygiene</a:t>
            </a:r>
          </a:p>
          <a:p>
            <a:pPr lvl="1"/>
            <a:r>
              <a:rPr lang="en-US" dirty="0" smtClean="0"/>
              <a:t>Plan food for breaks/lunch</a:t>
            </a:r>
          </a:p>
          <a:p>
            <a:pPr lvl="1"/>
            <a:r>
              <a:rPr lang="en-US" dirty="0" smtClean="0"/>
              <a:t>Confirm transportation plan, include back up plan</a:t>
            </a:r>
          </a:p>
          <a:p>
            <a:pPr lvl="1"/>
            <a:r>
              <a:rPr lang="en-US" dirty="0" smtClean="0"/>
              <a:t>Review Job expectations</a:t>
            </a:r>
            <a:r>
              <a:rPr lang="en-US" dirty="0" smtClean="0"/>
              <a:t>, performance </a:t>
            </a:r>
            <a:r>
              <a:rPr lang="en-US" dirty="0" smtClean="0"/>
              <a:t>standards</a:t>
            </a:r>
          </a:p>
          <a:p>
            <a:pPr lvl="1"/>
            <a:r>
              <a:rPr lang="en-US" dirty="0" smtClean="0"/>
              <a:t>Complete paperwork</a:t>
            </a:r>
          </a:p>
          <a:p>
            <a:pPr lvl="1"/>
            <a:r>
              <a:rPr lang="en-US" dirty="0" smtClean="0"/>
              <a:t>Review coping </a:t>
            </a:r>
            <a:r>
              <a:rPr lang="en-US" dirty="0" smtClean="0"/>
              <a:t>strategies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 smtClean="0"/>
              <a:t>self management techniques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n-US" dirty="0"/>
              <a:t>Review Job expectations, performance standards</a:t>
            </a:r>
          </a:p>
          <a:p>
            <a:pPr lvl="1"/>
            <a:r>
              <a:rPr lang="en-US" dirty="0"/>
              <a:t>Complete paperwork</a:t>
            </a:r>
          </a:p>
          <a:p>
            <a:pPr lvl="1"/>
            <a:r>
              <a:rPr lang="en-US" dirty="0"/>
              <a:t>Review coping strategies &amp; self management </a:t>
            </a:r>
            <a:r>
              <a:rPr lang="en-US" dirty="0" smtClean="0"/>
              <a:t>techniques</a:t>
            </a:r>
          </a:p>
          <a:p>
            <a:pPr lvl="1"/>
            <a:r>
              <a:rPr lang="en-US" dirty="0"/>
              <a:t>Identify Natural &amp; Workplace Supports</a:t>
            </a:r>
          </a:p>
          <a:p>
            <a:pPr lvl="1"/>
            <a:r>
              <a:rPr lang="en-US" dirty="0"/>
              <a:t>Social Inclusion Engagement</a:t>
            </a:r>
          </a:p>
          <a:p>
            <a:pPr lvl="1"/>
            <a:r>
              <a:rPr lang="en-US" dirty="0"/>
              <a:t>Opportunity for Career Advancement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44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Sector-Based Approach to Building Career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/>
              <a:t>Sector-Based </a:t>
            </a:r>
            <a:r>
              <a:rPr lang="en-US" dirty="0" smtClean="0"/>
              <a:t>Approach to </a:t>
            </a:r>
            <a:r>
              <a:rPr lang="en-US" dirty="0" smtClean="0"/>
              <a:t>Business </a:t>
            </a:r>
            <a:r>
              <a:rPr lang="en-US" dirty="0"/>
              <a:t>D</a:t>
            </a:r>
            <a:r>
              <a:rPr lang="en-US" dirty="0" smtClean="0"/>
              <a:t>evelopment </a:t>
            </a:r>
            <a:r>
              <a:rPr lang="en-US" dirty="0"/>
              <a:t>I</a:t>
            </a:r>
            <a:r>
              <a:rPr lang="en-US" dirty="0" smtClean="0"/>
              <a:t>nvolves: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nderstanding </a:t>
            </a:r>
            <a:r>
              <a:rPr lang="en-US" dirty="0" smtClean="0"/>
              <a:t>growth projections and accompanying staffing needs of a particular industry and BUILD a TRAINED WORKFORCE to meet those demands.</a:t>
            </a:r>
          </a:p>
          <a:p>
            <a:pPr lvl="1"/>
            <a:r>
              <a:rPr lang="en-US" dirty="0" smtClean="0"/>
              <a:t>Jointly </a:t>
            </a:r>
            <a:r>
              <a:rPr lang="en-US" dirty="0" smtClean="0"/>
              <a:t>designed </a:t>
            </a:r>
            <a:r>
              <a:rPr lang="en-US" dirty="0" smtClean="0"/>
              <a:t>training curriculum that focuses on the SKILL SETS and TECHNOLOGIES needed for particular jobs within specific sectors.</a:t>
            </a:r>
          </a:p>
          <a:p>
            <a:pPr lvl="1"/>
            <a:r>
              <a:rPr lang="en-US" dirty="0" smtClean="0"/>
              <a:t>TAILORING the TRAINING increases the speed &amp; reduces the costs of producing ready &amp; reliable employees.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8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188</TotalTime>
  <Words>754</Words>
  <Application>Microsoft Office PowerPoint</Application>
  <PresentationFormat>On-screen Show (4:3)</PresentationFormat>
  <Paragraphs>121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Apothecary</vt:lpstr>
      <vt:lpstr>Job Coaching in Practice</vt:lpstr>
      <vt:lpstr>A Job Makes A Difference…</vt:lpstr>
      <vt:lpstr>Building a Career Path to Integrated Employment</vt:lpstr>
      <vt:lpstr>Building a Career Path to Integrated Employment</vt:lpstr>
      <vt:lpstr>Everything Is About Work Readiness</vt:lpstr>
      <vt:lpstr>Everything Is About Work Readiness</vt:lpstr>
      <vt:lpstr>A Job Makes A Difference!</vt:lpstr>
      <vt:lpstr>No Opening to “Hired”!</vt:lpstr>
      <vt:lpstr>A Sector-Based Approach to Building Career Paths</vt:lpstr>
      <vt:lpstr>A Sector-Based Approached to BuilDing Career Paths</vt:lpstr>
      <vt:lpstr>Building long term Partnerships with Business</vt:lpstr>
      <vt:lpstr>Building Long term Partnerships with Business</vt:lpstr>
      <vt:lpstr>Perceptions </vt:lpstr>
      <vt:lpstr>Success Stories! </vt:lpstr>
      <vt:lpstr>Questions? Contact us!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Coaching in Practice</dc:title>
  <dc:creator>Joanne DelAngelo</dc:creator>
  <cp:lastModifiedBy>Jillian Grossguth</cp:lastModifiedBy>
  <cp:revision>20</cp:revision>
  <dcterms:created xsi:type="dcterms:W3CDTF">2014-12-04T14:26:00Z</dcterms:created>
  <dcterms:modified xsi:type="dcterms:W3CDTF">2014-12-04T18:17:48Z</dcterms:modified>
</cp:coreProperties>
</file>